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2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74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8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19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7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8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9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7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0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2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5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8BFD-A396-42CF-8D7A-ACB6B7C1FB61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A5FBE0-6243-4B68-B3AE-8792E2CEE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5330" y="452388"/>
            <a:ext cx="7998593" cy="123203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598821"/>
            <a:ext cx="9937371" cy="39174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: «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использования дидактической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Тонких Елена Юрьевна,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395" y="2015230"/>
            <a:ext cx="8691239" cy="2281561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Спасибо за внимание!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0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301" y="2047781"/>
            <a:ext cx="6532849" cy="377597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«Игра- это огромное светлое окно, через которое в духовный мир ребёнка вливается живительный поток представлений, понятий об окружающем мире. Игра- это искра, зажигающая огонёк пытливости и любознательности.»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В.А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 Сухомлинский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74" y="1602758"/>
            <a:ext cx="3163527" cy="3870325"/>
          </a:xfrm>
        </p:spPr>
      </p:pic>
    </p:spTree>
    <p:extLst>
      <p:ext uri="{BB962C8B-B14F-4D97-AF65-F5344CB8AC3E}">
        <p14:creationId xmlns:p14="http://schemas.microsoft.com/office/powerpoint/2010/main" val="129904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605" y="683394"/>
            <a:ext cx="10222030" cy="617460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системы элементарных знаний о предметах и явлениях окружающей жизни, как основы воспитания правильного отношения к ней через дидактические игры.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познавательные процессы через избирательную направленность личности ребёнка на предметы и явления окружающей действительности;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в стремлении к познанию новых, более полных и глубоких знаний, которые носят поисковый характер;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волевые качества личности ребенка: целеустремленность, настойчивость, стремление к завершению деятельности;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 (обогащение и активизация лексической стороны речи – словаря);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-обогащать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и эстетические чувства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52755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315" y="609599"/>
            <a:ext cx="9076622" cy="6176211"/>
          </a:xfrm>
        </p:spPr>
        <p:txBody>
          <a:bodyPr>
            <a:normAutofit/>
          </a:bodyPr>
          <a:lstStyle/>
          <a:p>
            <a:pPr lvl="0" indent="457200" algn="ctr" defTabSz="914400" fontAlgn="base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Актуальность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«Играя, ребенок учится, и, наоборот, в процессе обучения ребенок должен играть».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А. С. Макаренко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— ведущая деятельность детей дошкольного возраста, именно в игре создаются наиболее благоприятные предпосылки для формирования разнообразных психических свойств и качеств личности. В связи с этим в отечественной психологии и педагогике огромное значение придается реализации развивающего характера игры в развитии познавательной сферы детей (Выготский Л. С., Аркин Е. А., Леонтьев А. Н.).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294" y="741144"/>
            <a:ext cx="9702265" cy="5765533"/>
          </a:xfrm>
        </p:spPr>
        <p:txBody>
          <a:bodyPr/>
          <a:lstStyle/>
          <a:p>
            <a:pPr lvl="0" indent="457200" algn="ctr" defTabSz="914400" fontAlgn="base"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дидактические игры можно разделить на три основных вида: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игры с предметами (игрушками, природным материалом),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Настольно - печатные игры,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Словесные игры.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Выделяются так же структурные составляющие дидактической игры: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дидактическая задача;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игровые действия;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правила игры;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3" y="365761"/>
            <a:ext cx="8831240" cy="6323797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играх с предметами используются игрушки и реальные предметы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Угадай на ощупь»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91" y="1559293"/>
            <a:ext cx="3144804" cy="4167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6" y="1275346"/>
            <a:ext cx="4081111" cy="45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7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57" y="609600"/>
            <a:ext cx="10164278" cy="591632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Словесные игры построены на словах и действиях играющих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Лови, бросай, следующий месяц называй»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43" y="1583776"/>
            <a:ext cx="4379495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7" y="609600"/>
            <a:ext cx="12204834" cy="632058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Настольно-печатные игры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«Цветовые ассоциации»           «Растительный мир, грибы»                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Лепбук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«Детский сад»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0" y="1578543"/>
            <a:ext cx="3738057" cy="4543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64" y="2136808"/>
            <a:ext cx="3631660" cy="3984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7" y="1578543"/>
            <a:ext cx="3753525" cy="45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59450" cy="595099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ДИДАКТИЧЕСКИХ ИГР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Дидактические игры по ФЭМП: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«Считай дальше», «Чудесный мешочек», «Какой цифры не стало», «Найди пару», «Назови соседей», «Найди столько же», «В какой руке сколько?», «Считай – не ошибись», «Ручеек», «Сколько жильцов в квартире», « Назови соседей», «Назови пропущенное слово», «Лови, бросай, дни недели называй!», «Какое слово подходит», «Который час?», «Тик – так», «Назови предмет», «Отвечай быстро», «Кто куда убежал», «Посмотри вокруг», «Куда спряталась мышка», «Разделим и угостим друг друга», «Посади бабочку на свой цветок», «орешки для белочки», «Путаница».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Дидактические игры по приобщению к социокультурным ценностям: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одним словом», «Где это можно купить», «Мир тканей», «Из чего сделано?», «Гости Москвы», «Путешествие по городу», «Магазин игрушек», «Где был Петя?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3.Дидактические игры по ознакомлению с миром природы: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лишний?», «Где спрятался зайчик?», «Кто, где живет», « Охотник», «Птицы (звери, рыбы), «Природа и человек», «Воздух, земля, вода», «Не зевай!», «Назови три предмета», «Что лишнее?», «Когда это бывает?», «какое время года?». «Назови одним словом», «Четвертый лишний».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551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119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Times New Roman</vt:lpstr>
      <vt:lpstr>Trebuchet MS</vt:lpstr>
      <vt:lpstr>Wingdings 3</vt:lpstr>
      <vt:lpstr>Грань</vt:lpstr>
      <vt:lpstr>Муниципальное казенное дошкольное образовательное учреждение Аннинский детский сад № 7 общеразвивающего вида </vt:lpstr>
      <vt:lpstr>«Игра- это огромное светлое окно, через которое в духовный мир ребёнка вливается живительный поток представлений, понятий об окружающем мире. Игра- это искра, зажигающая огонёк пытливости и любознательности.»  В.А. Сухомлинский</vt:lpstr>
      <vt:lpstr>Цель: формирование системы элементарных знаний о предметах и явлениях окружающей жизни, как основы воспитания правильного отношения к ней через дидактические игры.  Задачи: - активизировать познавательные процессы через избирательную направленность личности ребёнка на предметы и явления окружающей действительности; - формировать потребность в стремлении к познанию новых, более полных и глубоких знаний, которые носят поисковый характер; -воспитывать волевые качества личности ребенка: целеустремленность, настойчивость, стремление к завершению деятельности; -формировать связную речь (обогащение и активизация лексической стороны речи – словаря); -обогащать нравственные и эстетические чувства ребенка.</vt:lpstr>
      <vt:lpstr>Актуальность «Играя, ребенок учится, и, наоборот, в процессе обучения ребенок должен играть». А. С. Макаренко  Игра — ведущая деятельность детей дошкольного возраста, именно в игре создаются наиболее благоприятные предпосылки для формирования разнообразных психических свойств и качеств личности. В связи с этим в отечественной психологии и педагогике огромное значение придается реализации развивающего характера игры в развитии познавательной сферы детей (Выготский Л. С., Аркин Е. А., Леонтьев А. Н.).</vt:lpstr>
      <vt:lpstr>Все дидактические игры можно разделить на три основных вида:  1. игры с предметами (игрушками, природным материалом), 2. Настольно - печатные игры,  3. Словесные игры.   Выделяются так же структурные составляющие дидактической игры:  дидактическая задача;  игровые действия;  правила игры;  результат. </vt:lpstr>
      <vt:lpstr>В играх с предметами используются игрушки и реальные предметы.          «Угадай на ощупь» </vt:lpstr>
      <vt:lpstr>Словесные игры построены на словах и действиях играющих.                                 «Лови, бросай, следующий месяц называй» </vt:lpstr>
      <vt:lpstr>Настольно-печатные игры               «Цветовые ассоциации»           «Растительный мир, грибы»                  Лепбук «Детский сад»</vt:lpstr>
      <vt:lpstr>КАРТОТЕКА ДИДАКТИЧЕСКИХ ИГР 1. Дидактические игры по ФЭМП: «Считай дальше», «Чудесный мешочек», «Какой цифры не стало», «Найди пару», «Назови соседей», «Найди столько же», «В какой руке сколько?», «Считай – не ошибись», «Ручеек», «Сколько жильцов в квартире», « Назови соседей», «Назови пропущенное слово», «Лови, бросай, дни недели называй!», «Какое слово подходит», «Который час?», «Тик – так», «Назови предмет», «Отвечай быстро», «Кто куда убежал», «Посмотри вокруг», «Куда спряталась мышка», «Разделим и угостим друг друга», «Посади бабочку на свой цветок», «орешки для белочки», «Путаница». 2. Дидактические игры по приобщению к социокультурным ценностям: «Назови одним словом», «Где это можно купить», «Мир тканей», «Из чего сделано?», «Гости Москвы», «Путешествие по городу», «Магазин игрушек», «Где был Петя? 3.Дидактические игры по ознакомлению с миром природы: «Кто лишний?», «Где спрятался зайчик?», «Кто, где живет», « Охотник», «Птицы (звери, рыбы), «Природа и человек», «Воздух, земля, вода», «Не зевай!», «Назови три предмета», «Что лишнее?», «Когда это бывает?», «какое время года?». «Назови одним словом», «Четвертый лишний». 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Тонких</dc:creator>
  <cp:lastModifiedBy>Борис Тонких</cp:lastModifiedBy>
  <cp:revision>18</cp:revision>
  <dcterms:created xsi:type="dcterms:W3CDTF">2022-02-13T15:05:48Z</dcterms:created>
  <dcterms:modified xsi:type="dcterms:W3CDTF">2022-03-12T14:18:36Z</dcterms:modified>
</cp:coreProperties>
</file>